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1" r:id="rId7"/>
    <p:sldId id="263" r:id="rId8"/>
    <p:sldId id="257" r:id="rId9"/>
    <p:sldId id="262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30F94F-E528-493E-94DD-1F6EC5892764}" v="17" dt="2023-05-08T04:30:56.2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0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ather Beckett" userId="ccfe6d70-9e16-4867-8bd4-d08df5a5b402" providerId="ADAL" clId="{8830F94F-E528-493E-94DD-1F6EC5892764}"/>
    <pc:docChg chg="undo custSel mod addSld delSld modSld sldOrd">
      <pc:chgData name="Heather Beckett" userId="ccfe6d70-9e16-4867-8bd4-d08df5a5b402" providerId="ADAL" clId="{8830F94F-E528-493E-94DD-1F6EC5892764}" dt="2023-05-08T04:44:52.542" v="952"/>
      <pc:docMkLst>
        <pc:docMk/>
      </pc:docMkLst>
      <pc:sldChg chg="del">
        <pc:chgData name="Heather Beckett" userId="ccfe6d70-9e16-4867-8bd4-d08df5a5b402" providerId="ADAL" clId="{8830F94F-E528-493E-94DD-1F6EC5892764}" dt="2023-05-08T00:36:39.647" v="1" actId="47"/>
        <pc:sldMkLst>
          <pc:docMk/>
          <pc:sldMk cId="3069403444" sldId="258"/>
        </pc:sldMkLst>
      </pc:sldChg>
      <pc:sldChg chg="modSp mod">
        <pc:chgData name="Heather Beckett" userId="ccfe6d70-9e16-4867-8bd4-d08df5a5b402" providerId="ADAL" clId="{8830F94F-E528-493E-94DD-1F6EC5892764}" dt="2023-05-08T04:14:45.697" v="255" actId="20577"/>
        <pc:sldMkLst>
          <pc:docMk/>
          <pc:sldMk cId="3405250212" sldId="259"/>
        </pc:sldMkLst>
        <pc:spChg chg="mod">
          <ac:chgData name="Heather Beckett" userId="ccfe6d70-9e16-4867-8bd4-d08df5a5b402" providerId="ADAL" clId="{8830F94F-E528-493E-94DD-1F6EC5892764}" dt="2023-05-08T04:14:45.697" v="255" actId="20577"/>
          <ac:spMkLst>
            <pc:docMk/>
            <pc:sldMk cId="3405250212" sldId="259"/>
            <ac:spMk id="2" creationId="{775243E4-8339-41D1-9CD4-7A0C0F311F9A}"/>
          </ac:spMkLst>
        </pc:spChg>
        <pc:spChg chg="mod">
          <ac:chgData name="Heather Beckett" userId="ccfe6d70-9e16-4867-8bd4-d08df5a5b402" providerId="ADAL" clId="{8830F94F-E528-493E-94DD-1F6EC5892764}" dt="2023-05-08T04:08:29.915" v="210" actId="27636"/>
          <ac:spMkLst>
            <pc:docMk/>
            <pc:sldMk cId="3405250212" sldId="259"/>
            <ac:spMk id="4" creationId="{2EED3E9D-66C1-4F2F-9A4D-CA208C9CD29D}"/>
          </ac:spMkLst>
        </pc:spChg>
      </pc:sldChg>
      <pc:sldChg chg="del">
        <pc:chgData name="Heather Beckett" userId="ccfe6d70-9e16-4867-8bd4-d08df5a5b402" providerId="ADAL" clId="{8830F94F-E528-493E-94DD-1F6EC5892764}" dt="2023-05-08T00:36:37.232" v="0" actId="47"/>
        <pc:sldMkLst>
          <pc:docMk/>
          <pc:sldMk cId="838278359" sldId="260"/>
        </pc:sldMkLst>
      </pc:sldChg>
      <pc:sldChg chg="modSp add mod ord">
        <pc:chgData name="Heather Beckett" userId="ccfe6d70-9e16-4867-8bd4-d08df5a5b402" providerId="ADAL" clId="{8830F94F-E528-493E-94DD-1F6EC5892764}" dt="2023-05-08T04:20:38.831" v="476"/>
        <pc:sldMkLst>
          <pc:docMk/>
          <pc:sldMk cId="976338784" sldId="260"/>
        </pc:sldMkLst>
        <pc:spChg chg="mod">
          <ac:chgData name="Heather Beckett" userId="ccfe6d70-9e16-4867-8bd4-d08df5a5b402" providerId="ADAL" clId="{8830F94F-E528-493E-94DD-1F6EC5892764}" dt="2023-05-08T00:37:34.418" v="68" actId="20577"/>
          <ac:spMkLst>
            <pc:docMk/>
            <pc:sldMk cId="976338784" sldId="260"/>
            <ac:spMk id="4" creationId="{2EED3E9D-66C1-4F2F-9A4D-CA208C9CD29D}"/>
          </ac:spMkLst>
        </pc:spChg>
      </pc:sldChg>
      <pc:sldChg chg="modSp add mod ord">
        <pc:chgData name="Heather Beckett" userId="ccfe6d70-9e16-4867-8bd4-d08df5a5b402" providerId="ADAL" clId="{8830F94F-E528-493E-94DD-1F6EC5892764}" dt="2023-05-08T04:44:36.781" v="950"/>
        <pc:sldMkLst>
          <pc:docMk/>
          <pc:sldMk cId="1194413762" sldId="261"/>
        </pc:sldMkLst>
        <pc:spChg chg="mod">
          <ac:chgData name="Heather Beckett" userId="ccfe6d70-9e16-4867-8bd4-d08df5a5b402" providerId="ADAL" clId="{8830F94F-E528-493E-94DD-1F6EC5892764}" dt="2023-05-08T04:33:07.311" v="935" actId="14100"/>
          <ac:spMkLst>
            <pc:docMk/>
            <pc:sldMk cId="1194413762" sldId="261"/>
            <ac:spMk id="4" creationId="{2EED3E9D-66C1-4F2F-9A4D-CA208C9CD29D}"/>
          </ac:spMkLst>
        </pc:spChg>
      </pc:sldChg>
      <pc:sldChg chg="addSp delSp modSp add mod modAnim">
        <pc:chgData name="Heather Beckett" userId="ccfe6d70-9e16-4867-8bd4-d08df5a5b402" providerId="ADAL" clId="{8830F94F-E528-493E-94DD-1F6EC5892764}" dt="2023-05-08T04:36:05.804" v="948" actId="14100"/>
        <pc:sldMkLst>
          <pc:docMk/>
          <pc:sldMk cId="3268863989" sldId="262"/>
        </pc:sldMkLst>
        <pc:spChg chg="mod">
          <ac:chgData name="Heather Beckett" userId="ccfe6d70-9e16-4867-8bd4-d08df5a5b402" providerId="ADAL" clId="{8830F94F-E528-493E-94DD-1F6EC5892764}" dt="2023-05-08T04:21:29.190" v="509" actId="20577"/>
          <ac:spMkLst>
            <pc:docMk/>
            <pc:sldMk cId="3268863989" sldId="262"/>
            <ac:spMk id="2" creationId="{775243E4-8339-41D1-9CD4-7A0C0F311F9A}"/>
          </ac:spMkLst>
        </pc:spChg>
        <pc:spChg chg="add del mod">
          <ac:chgData name="Heather Beckett" userId="ccfe6d70-9e16-4867-8bd4-d08df5a5b402" providerId="ADAL" clId="{8830F94F-E528-493E-94DD-1F6EC5892764}" dt="2023-05-08T04:34:46.741" v="939" actId="14100"/>
          <ac:spMkLst>
            <pc:docMk/>
            <pc:sldMk cId="3268863989" sldId="262"/>
            <ac:spMk id="4" creationId="{2EED3E9D-66C1-4F2F-9A4D-CA208C9CD29D}"/>
          </ac:spMkLst>
        </pc:spChg>
        <pc:spChg chg="add del mod">
          <ac:chgData name="Heather Beckett" userId="ccfe6d70-9e16-4867-8bd4-d08df5a5b402" providerId="ADAL" clId="{8830F94F-E528-493E-94DD-1F6EC5892764}" dt="2023-05-08T00:40:01.952" v="85"/>
          <ac:spMkLst>
            <pc:docMk/>
            <pc:sldMk cId="3268863989" sldId="262"/>
            <ac:spMk id="7" creationId="{BBF7D84A-1E7F-4C93-BC61-E4D7627B2CE4}"/>
          </ac:spMkLst>
        </pc:spChg>
        <pc:spChg chg="add del">
          <ac:chgData name="Heather Beckett" userId="ccfe6d70-9e16-4867-8bd4-d08df5a5b402" providerId="ADAL" clId="{8830F94F-E528-493E-94DD-1F6EC5892764}" dt="2023-05-08T00:40:01.952" v="85"/>
          <ac:spMkLst>
            <pc:docMk/>
            <pc:sldMk cId="3268863989" sldId="262"/>
            <ac:spMk id="8" creationId="{8F2004AC-CFD5-44CF-977E-F20EC4F30BDC}"/>
          </ac:spMkLst>
        </pc:spChg>
        <pc:spChg chg="add del">
          <ac:chgData name="Heather Beckett" userId="ccfe6d70-9e16-4867-8bd4-d08df5a5b402" providerId="ADAL" clId="{8830F94F-E528-493E-94DD-1F6EC5892764}" dt="2023-05-08T00:40:01.952" v="85"/>
          <ac:spMkLst>
            <pc:docMk/>
            <pc:sldMk cId="3268863989" sldId="262"/>
            <ac:spMk id="9" creationId="{29ED1CE0-BE89-4B1F-84C5-028D6241764B}"/>
          </ac:spMkLst>
        </pc:spChg>
        <pc:spChg chg="add del">
          <ac:chgData name="Heather Beckett" userId="ccfe6d70-9e16-4867-8bd4-d08df5a5b402" providerId="ADAL" clId="{8830F94F-E528-493E-94DD-1F6EC5892764}" dt="2023-05-08T00:40:01.952" v="85"/>
          <ac:spMkLst>
            <pc:docMk/>
            <pc:sldMk cId="3268863989" sldId="262"/>
            <ac:spMk id="10" creationId="{4CC8E681-53FE-46C0-A882-CEE979C67946}"/>
          </ac:spMkLst>
        </pc:spChg>
        <pc:spChg chg="add del">
          <ac:chgData name="Heather Beckett" userId="ccfe6d70-9e16-4867-8bd4-d08df5a5b402" providerId="ADAL" clId="{8830F94F-E528-493E-94DD-1F6EC5892764}" dt="2023-05-08T00:40:01.952" v="85"/>
          <ac:spMkLst>
            <pc:docMk/>
            <pc:sldMk cId="3268863989" sldId="262"/>
            <ac:spMk id="11" creationId="{BA6160C8-532D-4290-9AFB-FD0EEB4667A0}"/>
          </ac:spMkLst>
        </pc:spChg>
        <pc:spChg chg="add del">
          <ac:chgData name="Heather Beckett" userId="ccfe6d70-9e16-4867-8bd4-d08df5a5b402" providerId="ADAL" clId="{8830F94F-E528-493E-94DD-1F6EC5892764}" dt="2023-05-08T00:40:01.952" v="85"/>
          <ac:spMkLst>
            <pc:docMk/>
            <pc:sldMk cId="3268863989" sldId="262"/>
            <ac:spMk id="12" creationId="{82AB7EBD-0166-43E2-83AB-CC6BE4F880F1}"/>
          </ac:spMkLst>
        </pc:spChg>
        <pc:picChg chg="add mod modCrop">
          <ac:chgData name="Heather Beckett" userId="ccfe6d70-9e16-4867-8bd4-d08df5a5b402" providerId="ADAL" clId="{8830F94F-E528-493E-94DD-1F6EC5892764}" dt="2023-05-08T04:36:05.804" v="948" actId="14100"/>
          <ac:picMkLst>
            <pc:docMk/>
            <pc:sldMk cId="3268863989" sldId="262"/>
            <ac:picMk id="5" creationId="{AAE45B2D-264A-4F04-9727-1556E2BD5D43}"/>
          </ac:picMkLst>
        </pc:picChg>
        <pc:picChg chg="add mod modCrop">
          <ac:chgData name="Heather Beckett" userId="ccfe6d70-9e16-4867-8bd4-d08df5a5b402" providerId="ADAL" clId="{8830F94F-E528-493E-94DD-1F6EC5892764}" dt="2023-05-08T04:31:43.322" v="933" actId="1076"/>
          <ac:picMkLst>
            <pc:docMk/>
            <pc:sldMk cId="3268863989" sldId="262"/>
            <ac:picMk id="13" creationId="{1B063D28-19FE-43A8-8CDD-E4A5FC1730F3}"/>
          </ac:picMkLst>
        </pc:picChg>
      </pc:sldChg>
      <pc:sldChg chg="addSp delSp modSp add mod ord delDesignElem">
        <pc:chgData name="Heather Beckett" userId="ccfe6d70-9e16-4867-8bd4-d08df5a5b402" providerId="ADAL" clId="{8830F94F-E528-493E-94DD-1F6EC5892764}" dt="2023-05-08T04:44:52.542" v="952"/>
        <pc:sldMkLst>
          <pc:docMk/>
          <pc:sldMk cId="2402637599" sldId="263"/>
        </pc:sldMkLst>
        <pc:spChg chg="mod">
          <ac:chgData name="Heather Beckett" userId="ccfe6d70-9e16-4867-8bd4-d08df5a5b402" providerId="ADAL" clId="{8830F94F-E528-493E-94DD-1F6EC5892764}" dt="2023-05-08T04:15:48.110" v="325" actId="26606"/>
          <ac:spMkLst>
            <pc:docMk/>
            <pc:sldMk cId="2402637599" sldId="263"/>
            <ac:spMk id="2" creationId="{775243E4-8339-41D1-9CD4-7A0C0F311F9A}"/>
          </ac:spMkLst>
        </pc:spChg>
        <pc:spChg chg="add mod">
          <ac:chgData name="Heather Beckett" userId="ccfe6d70-9e16-4867-8bd4-d08df5a5b402" providerId="ADAL" clId="{8830F94F-E528-493E-94DD-1F6EC5892764}" dt="2023-05-08T04:18:46.357" v="385" actId="14100"/>
          <ac:spMkLst>
            <pc:docMk/>
            <pc:sldMk cId="2402637599" sldId="263"/>
            <ac:spMk id="3" creationId="{F137F83A-42DB-4155-8CA1-8F2D9D1783F9}"/>
          </ac:spMkLst>
        </pc:spChg>
        <pc:spChg chg="mod">
          <ac:chgData name="Heather Beckett" userId="ccfe6d70-9e16-4867-8bd4-d08df5a5b402" providerId="ADAL" clId="{8830F94F-E528-493E-94DD-1F6EC5892764}" dt="2023-05-08T04:07:48.234" v="185" actId="27636"/>
          <ac:spMkLst>
            <pc:docMk/>
            <pc:sldMk cId="2402637599" sldId="263"/>
            <ac:spMk id="4" creationId="{2EED3E9D-66C1-4F2F-9A4D-CA208C9CD29D}"/>
          </ac:spMkLst>
        </pc:spChg>
        <pc:spChg chg="add mod">
          <ac:chgData name="Heather Beckett" userId="ccfe6d70-9e16-4867-8bd4-d08df5a5b402" providerId="ADAL" clId="{8830F94F-E528-493E-94DD-1F6EC5892764}" dt="2023-05-08T04:18:42.001" v="384" actId="14100"/>
          <ac:spMkLst>
            <pc:docMk/>
            <pc:sldMk cId="2402637599" sldId="263"/>
            <ac:spMk id="5" creationId="{63B6A598-F5DA-45EA-A471-FB4D445FA7C8}"/>
          </ac:spMkLst>
        </pc:spChg>
        <pc:spChg chg="add mod">
          <ac:chgData name="Heather Beckett" userId="ccfe6d70-9e16-4867-8bd4-d08df5a5b402" providerId="ADAL" clId="{8830F94F-E528-493E-94DD-1F6EC5892764}" dt="2023-05-08T04:20:06.625" v="474" actId="122"/>
          <ac:spMkLst>
            <pc:docMk/>
            <pc:sldMk cId="2402637599" sldId="263"/>
            <ac:spMk id="6" creationId="{1D23B2E3-24E9-410D-AFB1-D97ED4388603}"/>
          </ac:spMkLst>
        </pc:spChg>
        <pc:spChg chg="add">
          <ac:chgData name="Heather Beckett" userId="ccfe6d70-9e16-4867-8bd4-d08df5a5b402" providerId="ADAL" clId="{8830F94F-E528-493E-94DD-1F6EC5892764}" dt="2023-05-08T04:15:48.110" v="325" actId="26606"/>
          <ac:spMkLst>
            <pc:docMk/>
            <pc:sldMk cId="2402637599" sldId="263"/>
            <ac:spMk id="10" creationId="{4C608BEB-860E-4094-8511-78603564A75E}"/>
          </ac:spMkLst>
        </pc:spChg>
        <pc:spChg chg="del">
          <ac:chgData name="Heather Beckett" userId="ccfe6d70-9e16-4867-8bd4-d08df5a5b402" providerId="ADAL" clId="{8830F94F-E528-493E-94DD-1F6EC5892764}" dt="2023-05-08T04:15:41.266" v="323"/>
          <ac:spMkLst>
            <pc:docMk/>
            <pc:sldMk cId="2402637599" sldId="263"/>
            <ac:spMk id="43" creationId="{A7AE9375-4664-4DB2-922D-2782A6E439AC}"/>
          </ac:spMkLst>
        </pc:spChg>
        <pc:spChg chg="del">
          <ac:chgData name="Heather Beckett" userId="ccfe6d70-9e16-4867-8bd4-d08df5a5b402" providerId="ADAL" clId="{8830F94F-E528-493E-94DD-1F6EC5892764}" dt="2023-05-08T04:15:41.266" v="323"/>
          <ac:spMkLst>
            <pc:docMk/>
            <pc:sldMk cId="2402637599" sldId="263"/>
            <ac:spMk id="47" creationId="{9DD005C1-8C51-42D6-9BEE-B9B83849743D}"/>
          </ac:spMkLst>
        </pc:spChg>
        <pc:cxnChg chg="add">
          <ac:chgData name="Heather Beckett" userId="ccfe6d70-9e16-4867-8bd4-d08df5a5b402" providerId="ADAL" clId="{8830F94F-E528-493E-94DD-1F6EC5892764}" dt="2023-05-08T04:15:48.110" v="325" actId="26606"/>
          <ac:cxnSpMkLst>
            <pc:docMk/>
            <pc:sldMk cId="2402637599" sldId="263"/>
            <ac:cxnSpMk id="12" creationId="{1F16A8D4-FE87-4604-88B2-394B5D1EB437}"/>
          </ac:cxnSpMkLst>
        </pc:cxnChg>
        <pc:cxnChg chg="del">
          <ac:chgData name="Heather Beckett" userId="ccfe6d70-9e16-4867-8bd4-d08df5a5b402" providerId="ADAL" clId="{8830F94F-E528-493E-94DD-1F6EC5892764}" dt="2023-05-08T04:15:41.266" v="323"/>
          <ac:cxnSpMkLst>
            <pc:docMk/>
            <pc:sldMk cId="2402637599" sldId="263"/>
            <ac:cxnSpMk id="45" creationId="{EE504C98-6397-41C1-A8D8-2D9C4ED307E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5C0A-F3CF-48DB-B014-77BCCFE7F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3F622-E291-4FC7-B891-486C67E944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47722-4D7F-44BB-9C89-3457BF0A2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1CA7-952E-4695-B5BC-CF17CC0A00B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9B8C1-2E05-46C8-B79D-3175D8FB7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8F9EF-1B2B-4B4A-9881-E1C710FA0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87C8-1641-40BA-A4BA-63185AF42E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991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F3FAB-FFC8-4AA6-AF61-8D57ED07F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F676A1-E2DC-48FF-8C25-F11C9DD2F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66EA2-41E1-4710-BCF6-E0F77A424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1CA7-952E-4695-B5BC-CF17CC0A00B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2DB75-A6CB-42ED-BA05-CC1F461A8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CEFBF-682B-4588-8409-319D58998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87C8-1641-40BA-A4BA-63185AF42E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519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DFAC21-2E98-43B0-9074-5DEFE1A376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127FB6-7DCE-4C0A-9047-127EA93A3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4F2FB-55AE-41AB-8578-D58DFA95A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1CA7-952E-4695-B5BC-CF17CC0A00B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69FFB-AAA3-463D-B678-3448103B5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D9C72-FA15-4322-9203-AF9E54557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87C8-1641-40BA-A4BA-63185AF42E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260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234B2-F370-4744-B1F2-B0A2B88F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4A5C4-547D-4403-B872-091844DCC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22A78-771A-4539-94F3-420F1D1F0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1CA7-952E-4695-B5BC-CF17CC0A00B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1DC74-13CC-4D1E-9A30-E5E006EF5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5106A-B0AC-43CD-8424-141C41D71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87C8-1641-40BA-A4BA-63185AF42E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73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FF4A7-73CD-404C-B00B-8BC9A2EE0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38DBA-D981-4F92-B2E8-B9A256F14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2C506-0789-4B74-A52B-C1D2DEC0B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1CA7-952E-4695-B5BC-CF17CC0A00B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AC63E-32BB-4045-8ED3-5954576D7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204BC-2EA4-48D5-8E9B-68CA3740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87C8-1641-40BA-A4BA-63185AF42E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204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D2A68-96B4-4868-881F-571481E29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0E30A-B210-4000-93AB-B4CE2AE60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BAFD3B-AAAB-484D-A031-DFDEF8770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BE5DB7-3827-4971-B81A-69BAA8795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1CA7-952E-4695-B5BC-CF17CC0A00B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873E1E-9050-4FA6-B356-7FB52AAC6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AAC2F-F2CE-4B21-AC76-6CF4427D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87C8-1641-40BA-A4BA-63185AF42E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077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0C790-6716-418C-834D-34CA8E0C2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E6151-877E-46C4-8120-C586E9A17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0386DC-2E8A-4020-A40A-46A8289A2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29B53-99B1-4FDD-85B3-BF565E6A62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AEB8A6-85AF-4942-8CB4-D70CBAB2D5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C3A22-3818-4F1A-8FDA-72A4A1204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1CA7-952E-4695-B5BC-CF17CC0A00B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540B70-0F96-4167-8560-EA7563231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1D006C-4DD2-494B-8A25-D3F607C30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87C8-1641-40BA-A4BA-63185AF42E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638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9B0C2-C8AA-493C-A318-DCA698FFF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219AF7-57FB-4D1D-B416-A91591EA6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1CA7-952E-4695-B5BC-CF17CC0A00B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7A189F-9704-4515-96BF-44412B4A7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0CE104-F0D2-410D-84B6-F899B8E4A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87C8-1641-40BA-A4BA-63185AF42E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764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8535B0-64D7-4734-AF88-58C090407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1CA7-952E-4695-B5BC-CF17CC0A00B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0C596-9B87-4C3E-8C6E-2B7F29796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1D6A8B-6595-4D9D-8F59-43737E1D3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87C8-1641-40BA-A4BA-63185AF42E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782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67281-B935-4D70-BC4B-B5DCDE890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96E91-D5D0-416C-99BF-4CFA3D902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80536-677A-4BE1-8021-FEA4D02CE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4DA0B-3836-4FD6-843D-A7DECB1A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1CA7-952E-4695-B5BC-CF17CC0A00B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760339-D035-438A-83FC-90D93EB07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557427-8917-42C7-8651-26AD2A5A2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87C8-1641-40BA-A4BA-63185AF42E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933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80E08-5256-48F8-AE2F-804905784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CA2411-9FBC-4DE4-AA09-ECC6EDBDC9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E906BA-BD88-4E62-8EDC-B00DCCEAF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88222D-74FE-4F76-AE5E-DAF3F9A51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1CA7-952E-4695-B5BC-CF17CC0A00B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38C94-46EF-4C85-8B55-EF3E0326C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7A0F8C-36FA-430D-92EA-B7E4A5102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87C8-1641-40BA-A4BA-63185AF42E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883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0754E4-56AF-463F-A278-7FA32F814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2B2A62-AC0A-4477-912C-0639BC7F3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F7A92-F936-4EBE-8393-D8B5C0FF4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81CA7-952E-4695-B5BC-CF17CC0A00B5}" type="datetimeFigureOut">
              <a:rPr lang="en-CA" smtClean="0"/>
              <a:t>2023-05-07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D9592-0AA7-4E3F-A32D-F9E316137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D6D96-A898-419B-A6C2-9C4686197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787C8-1641-40BA-A4BA-63185AF42E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618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31F72D-599B-46DE-AADE-931E7B6682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lang="en-CA" sz="7200" dirty="0">
                <a:solidFill>
                  <a:schemeClr val="bg1"/>
                </a:solidFill>
              </a:rPr>
              <a:t>Criminal Law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7BF90F-E66B-4A04-A128-C2D9278157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012778"/>
          </a:xfrm>
        </p:spPr>
        <p:txBody>
          <a:bodyPr>
            <a:normAutofit/>
          </a:bodyPr>
          <a:lstStyle/>
          <a:p>
            <a:pPr algn="l"/>
            <a:endParaRPr lang="en-CA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829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5243E4-8339-41D1-9CD4-7A0C0F311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is a crime? 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EED3E9D-66C1-4F2F-9A4D-CA208C9CD29D}"/>
              </a:ext>
            </a:extLst>
          </p:cNvPr>
          <p:cNvSpPr txBox="1"/>
          <p:nvPr/>
        </p:nvSpPr>
        <p:spPr>
          <a:xfrm>
            <a:off x="1392667" y="2398957"/>
            <a:ext cx="9406666" cy="352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Think-Pair-Share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How would you define a crime? 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38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5243E4-8339-41D1-9CD4-7A0C0F311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is a crime? 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EED3E9D-66C1-4F2F-9A4D-CA208C9CD29D}"/>
              </a:ext>
            </a:extLst>
          </p:cNvPr>
          <p:cNvSpPr txBox="1"/>
          <p:nvPr/>
        </p:nvSpPr>
        <p:spPr>
          <a:xfrm>
            <a:off x="1392667" y="2631439"/>
            <a:ext cx="9406666" cy="3293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CA" sz="2800" dirty="0">
                <a:solidFill>
                  <a:schemeClr val="bg1"/>
                </a:solidFill>
              </a:rPr>
              <a:t>What we consider a crime reflects society’s values.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CA" sz="2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CA" sz="2800" dirty="0">
                <a:solidFill>
                  <a:schemeClr val="bg1"/>
                </a:solidFill>
              </a:rPr>
              <a:t>How we “punish” someone will depend on how severe society sees the offence.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1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5243E4-8339-41D1-9CD4-7A0C0F311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the purpose of criminal law?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7F83A-42DB-4155-8CA1-8F2D9D1783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3657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400" b="1" dirty="0"/>
              <a:t>Rehabilitation</a:t>
            </a:r>
          </a:p>
          <a:p>
            <a:pPr marL="0" indent="0" algn="ctr">
              <a:buNone/>
            </a:pPr>
            <a:endParaRPr lang="en-CA" sz="2400" b="1" dirty="0"/>
          </a:p>
          <a:p>
            <a:pPr marL="0" indent="0">
              <a:buNone/>
            </a:pPr>
            <a:r>
              <a:rPr lang="en-CA" sz="2400" dirty="0"/>
              <a:t>We should change the way of criminals, so crime doesn’t happen again. </a:t>
            </a:r>
          </a:p>
          <a:p>
            <a:pPr marL="0" indent="0">
              <a:buNone/>
            </a:pPr>
            <a:endParaRPr lang="en-CA" sz="2400" b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B6A598-F5DA-45EA-A471-FB4D445FA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3657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400" b="1" dirty="0"/>
              <a:t>Deterrence</a:t>
            </a:r>
          </a:p>
          <a:p>
            <a:pPr marL="0" indent="0" algn="ctr">
              <a:buNone/>
            </a:pPr>
            <a:endParaRPr lang="en-CA" sz="2400" b="1" dirty="0"/>
          </a:p>
          <a:p>
            <a:pPr marL="0" indent="0">
              <a:buNone/>
            </a:pPr>
            <a:r>
              <a:rPr lang="en-CA" sz="2400" dirty="0"/>
              <a:t>We should punish harshly so the message gets out, and crime doesn’t happen again.</a:t>
            </a:r>
          </a:p>
          <a:p>
            <a:pPr marL="0" indent="0">
              <a:buNone/>
            </a:pPr>
            <a:endParaRPr lang="en-CA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ED3E9D-66C1-4F2F-9A4D-CA208C9CD29D}"/>
              </a:ext>
            </a:extLst>
          </p:cNvPr>
          <p:cNvSpPr txBox="1"/>
          <p:nvPr/>
        </p:nvSpPr>
        <p:spPr>
          <a:xfrm>
            <a:off x="965200" y="2398956"/>
            <a:ext cx="9834133" cy="3951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23B2E3-24E9-410D-AFB1-D97ED4388603}"/>
              </a:ext>
            </a:extLst>
          </p:cNvPr>
          <p:cNvSpPr txBox="1"/>
          <p:nvPr/>
        </p:nvSpPr>
        <p:spPr>
          <a:xfrm>
            <a:off x="4380856" y="5638800"/>
            <a:ext cx="6972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/>
              <a:t>Which strategy do you think is best? Explain your reasoning</a:t>
            </a:r>
            <a:r>
              <a:rPr lang="en-C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02637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5243E4-8339-41D1-9CD4-7A0C0F311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is a crime? 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EED3E9D-66C1-4F2F-9A4D-CA208C9CD29D}"/>
              </a:ext>
            </a:extLst>
          </p:cNvPr>
          <p:cNvSpPr txBox="1"/>
          <p:nvPr/>
        </p:nvSpPr>
        <p:spPr>
          <a:xfrm>
            <a:off x="1392667" y="2398957"/>
            <a:ext cx="9406666" cy="352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The following </a:t>
            </a:r>
            <a:r>
              <a:rPr lang="en-US" sz="2400" b="1">
                <a:solidFill>
                  <a:schemeClr val="bg1"/>
                </a:solidFill>
              </a:rPr>
              <a:t>four conditions must exist </a:t>
            </a:r>
            <a:r>
              <a:rPr lang="en-US" sz="2400">
                <a:solidFill>
                  <a:schemeClr val="bg1"/>
                </a:solidFill>
              </a:rPr>
              <a:t>for an act to be considered a crime:  </a:t>
            </a: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>
                <a:solidFill>
                  <a:schemeClr val="bg1"/>
                </a:solidFill>
              </a:rPr>
              <a:t>The actions or behavior of the person must be considered immoral (wrong) by most Canadians. </a:t>
            </a: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sz="2000">
              <a:solidFill>
                <a:schemeClr val="bg1"/>
              </a:solidFill>
            </a:endParaRP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>
                <a:solidFill>
                  <a:schemeClr val="bg1"/>
                </a:solidFill>
              </a:rPr>
              <a:t>The person’s actions must cause harm to society and any individual victims.</a:t>
            </a: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sz="2000">
              <a:solidFill>
                <a:schemeClr val="bg1"/>
              </a:solidFill>
            </a:endParaRP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>
                <a:solidFill>
                  <a:schemeClr val="bg1"/>
                </a:solidFill>
              </a:rPr>
              <a:t>The harm caused by the person’s actions must be serious. </a:t>
            </a: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sz="2000">
              <a:solidFill>
                <a:schemeClr val="bg1"/>
              </a:solidFill>
            </a:endParaRP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>
                <a:solidFill>
                  <a:schemeClr val="bg1"/>
                </a:solidFill>
              </a:rPr>
              <a:t>The person must be punished by the criminal justice system for their actions.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05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5243E4-8339-41D1-9CD4-7A0C0F311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Criminal Code of Canada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EED3E9D-66C1-4F2F-9A4D-CA208C9CD29D}"/>
              </a:ext>
            </a:extLst>
          </p:cNvPr>
          <p:cNvSpPr txBox="1"/>
          <p:nvPr/>
        </p:nvSpPr>
        <p:spPr>
          <a:xfrm>
            <a:off x="436881" y="2296160"/>
            <a:ext cx="5659119" cy="4114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</a:rPr>
              <a:t>It is the main source of criminal law in Canada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</a:rPr>
              <a:t>It describes which acts are considered criminal offences (an action, omission, or state of being that is considered a crime, as defined in the Criminal Code or other criminal statute.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</a:rPr>
              <a:t>The legal definition of any act that is prohibited (considered illegal) by the federal Criminal Code.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screenshot, graphic design, graphics&#10;&#10;Description automatically generated">
            <a:extLst>
              <a:ext uri="{FF2B5EF4-FFF2-40B4-BE49-F238E27FC236}">
                <a16:creationId xmlns:a16="http://schemas.microsoft.com/office/drawing/2014/main" id="{AAE45B2D-264A-4F04-9727-1556E2BD5D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83" t="7926" r="36325" b="-1453"/>
          <a:stretch/>
        </p:blipFill>
        <p:spPr>
          <a:xfrm>
            <a:off x="6202600" y="283945"/>
            <a:ext cx="3693240" cy="3956735"/>
          </a:xfrm>
          <a:prstGeom prst="rect">
            <a:avLst/>
          </a:prstGeom>
        </p:spPr>
      </p:pic>
      <p:pic>
        <p:nvPicPr>
          <p:cNvPr id="13" name="Picture 12" descr="A picture containing text, letter, screenshot, font&#10;&#10;Description automatically generated">
            <a:extLst>
              <a:ext uri="{FF2B5EF4-FFF2-40B4-BE49-F238E27FC236}">
                <a16:creationId xmlns:a16="http://schemas.microsoft.com/office/drawing/2014/main" id="{1B063D28-19FE-43A8-8CDD-E4A5FC1730F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23" r="5199"/>
          <a:stretch/>
        </p:blipFill>
        <p:spPr>
          <a:xfrm>
            <a:off x="8895242" y="2153920"/>
            <a:ext cx="3071095" cy="449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863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5243E4-8339-41D1-9CD4-7A0C0F311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Making Changes to the Criminal Code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EED3E9D-66C1-4F2F-9A4D-CA208C9CD29D}"/>
              </a:ext>
            </a:extLst>
          </p:cNvPr>
          <p:cNvSpPr txBox="1"/>
          <p:nvPr/>
        </p:nvSpPr>
        <p:spPr>
          <a:xfrm>
            <a:off x="965200" y="2245366"/>
            <a:ext cx="9834133" cy="41046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 Federal Government </a:t>
            </a:r>
            <a:r>
              <a:rPr lang="en-US" sz="2400" u="sng" dirty="0">
                <a:solidFill>
                  <a:schemeClr val="bg1"/>
                </a:solidFill>
              </a:rPr>
              <a:t>creates the laws that are in the Criminal Code </a:t>
            </a:r>
            <a:r>
              <a:rPr lang="en-US" sz="2400" dirty="0">
                <a:solidFill>
                  <a:schemeClr val="bg1"/>
                </a:solidFill>
              </a:rPr>
              <a:t>and has the power </a:t>
            </a:r>
            <a:r>
              <a:rPr lang="en-US" sz="2400" u="sng" dirty="0">
                <a:solidFill>
                  <a:schemeClr val="bg1"/>
                </a:solidFill>
              </a:rPr>
              <a:t>to amend laws in and add laws to the Criminal Code</a:t>
            </a:r>
            <a:r>
              <a:rPr lang="en-US" sz="2400" dirty="0">
                <a:solidFill>
                  <a:schemeClr val="bg1"/>
                </a:solidFill>
              </a:rPr>
              <a:t>. When the government changes a criminal law, the law is </a:t>
            </a:r>
            <a:r>
              <a:rPr lang="en-US" sz="2400" u="sng" dirty="0">
                <a:solidFill>
                  <a:schemeClr val="bg1"/>
                </a:solidFill>
              </a:rPr>
              <a:t>amended</a:t>
            </a:r>
            <a:r>
              <a:rPr lang="en-US" sz="2400" dirty="0">
                <a:solidFill>
                  <a:schemeClr val="bg1"/>
                </a:solidFill>
              </a:rPr>
              <a:t> and therefore the Criminal Code is amended.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 Criminal Code reflects actions considered by government and most Canadians as immoral.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 government discourages and punishes immoral behavior by making it illegal (theft, murder, assault, are all included in the Criminal Code).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As time passes, some actions are </a:t>
            </a:r>
            <a:r>
              <a:rPr lang="en-US" sz="2400" u="sng" dirty="0">
                <a:solidFill>
                  <a:schemeClr val="bg1"/>
                </a:solidFill>
              </a:rPr>
              <a:t>socially acceptable</a:t>
            </a:r>
            <a:r>
              <a:rPr lang="en-US" sz="2400" dirty="0">
                <a:solidFill>
                  <a:schemeClr val="bg1"/>
                </a:solidFill>
              </a:rPr>
              <a:t> that were previously viewed as </a:t>
            </a:r>
            <a:r>
              <a:rPr lang="en-US" sz="2400" u="sng" dirty="0">
                <a:solidFill>
                  <a:schemeClr val="bg1"/>
                </a:solidFill>
              </a:rPr>
              <a:t>immoral.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50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7F1C89D4CB564F9282B9324151F5C7" ma:contentTypeVersion="33" ma:contentTypeDescription="Create a new document." ma:contentTypeScope="" ma:versionID="a11feb60b9ac4cbd6b20e033c381c6a4">
  <xsd:schema xmlns:xsd="http://www.w3.org/2001/XMLSchema" xmlns:xs="http://www.w3.org/2001/XMLSchema" xmlns:p="http://schemas.microsoft.com/office/2006/metadata/properties" xmlns:ns3="b9ad4347-3546-4c4c-a86e-c3469ecfc3f6" xmlns:ns4="7e3bb76c-d3c2-4eeb-bb3e-48a09cccab10" targetNamespace="http://schemas.microsoft.com/office/2006/metadata/properties" ma:root="true" ma:fieldsID="a2d42db7065434faea3f64167a83ed5f" ns3:_="" ns4:_="">
    <xsd:import namespace="b9ad4347-3546-4c4c-a86e-c3469ecfc3f6"/>
    <xsd:import namespace="7e3bb76c-d3c2-4eeb-bb3e-48a09cccab1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TeamsChannelId" minOccurs="0"/>
                <xsd:element ref="ns3:Math_Settings" minOccurs="0"/>
                <xsd:element ref="ns3:IsNotebookLocked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d4347-3546-4c4c-a86e-c3469ecfc3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TeamsChannelId" ma:index="29" nillable="true" ma:displayName="Teams Channel Id" ma:internalName="TeamsChannelId">
      <xsd:simpleType>
        <xsd:restriction base="dms:Text"/>
      </xsd:simpleType>
    </xsd:element>
    <xsd:element name="Math_Settings" ma:index="30" nillable="true" ma:displayName="Math Settings" ma:internalName="Math_Settings">
      <xsd:simpleType>
        <xsd:restriction base="dms:Text"/>
      </xsd:simpleType>
    </xsd:element>
    <xsd:element name="IsNotebookLocked" ma:index="31" nillable="true" ma:displayName="Is Notebook Locked" ma:internalName="IsNotebookLocked">
      <xsd:simpleType>
        <xsd:restriction base="dms:Boolean"/>
      </xsd:simpleType>
    </xsd:element>
    <xsd:element name="MediaServiceAutoKeyPoints" ma:index="3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39" nillable="true" ma:displayName="Location" ma:internalName="MediaServiceLocation" ma:readOnly="true">
      <xsd:simpleType>
        <xsd:restriction base="dms:Text"/>
      </xsd:simpleType>
    </xsd:element>
    <xsd:element name="_activity" ma:index="40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3bb76c-d3c2-4eeb-bb3e-48a09cccab10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b9ad4347-3546-4c4c-a86e-c3469ecfc3f6" xsi:nil="true"/>
    <Math_Settings xmlns="b9ad4347-3546-4c4c-a86e-c3469ecfc3f6" xsi:nil="true"/>
    <TeamsChannelId xmlns="b9ad4347-3546-4c4c-a86e-c3469ecfc3f6" xsi:nil="true"/>
    <Is_Collaboration_Space_Locked xmlns="b9ad4347-3546-4c4c-a86e-c3469ecfc3f6" xsi:nil="true"/>
    <Templates xmlns="b9ad4347-3546-4c4c-a86e-c3469ecfc3f6" xsi:nil="true"/>
    <NotebookType xmlns="b9ad4347-3546-4c4c-a86e-c3469ecfc3f6" xsi:nil="true"/>
    <AppVersion xmlns="b9ad4347-3546-4c4c-a86e-c3469ecfc3f6" xsi:nil="true"/>
    <Invited_Teachers xmlns="b9ad4347-3546-4c4c-a86e-c3469ecfc3f6" xsi:nil="true"/>
    <IsNotebookLocked xmlns="b9ad4347-3546-4c4c-a86e-c3469ecfc3f6" xsi:nil="true"/>
    <Owner xmlns="b9ad4347-3546-4c4c-a86e-c3469ecfc3f6">
      <UserInfo>
        <DisplayName/>
        <AccountId xsi:nil="true"/>
        <AccountType/>
      </UserInfo>
    </Owner>
    <Teachers xmlns="b9ad4347-3546-4c4c-a86e-c3469ecfc3f6">
      <UserInfo>
        <DisplayName/>
        <AccountId xsi:nil="true"/>
        <AccountType/>
      </UserInfo>
    </Teachers>
    <Students xmlns="b9ad4347-3546-4c4c-a86e-c3469ecfc3f6">
      <UserInfo>
        <DisplayName/>
        <AccountId xsi:nil="true"/>
        <AccountType/>
      </UserInfo>
    </Students>
    <Student_Groups xmlns="b9ad4347-3546-4c4c-a86e-c3469ecfc3f6">
      <UserInfo>
        <DisplayName/>
        <AccountId xsi:nil="true"/>
        <AccountType/>
      </UserInfo>
    </Student_Groups>
    <Has_Teacher_Only_SectionGroup xmlns="b9ad4347-3546-4c4c-a86e-c3469ecfc3f6" xsi:nil="true"/>
    <FolderType xmlns="b9ad4347-3546-4c4c-a86e-c3469ecfc3f6" xsi:nil="true"/>
    <CultureName xmlns="b9ad4347-3546-4c4c-a86e-c3469ecfc3f6" xsi:nil="true"/>
    <Invited_Students xmlns="b9ad4347-3546-4c4c-a86e-c3469ecfc3f6" xsi:nil="true"/>
    <DefaultSectionNames xmlns="b9ad4347-3546-4c4c-a86e-c3469ecfc3f6" xsi:nil="true"/>
    <_activity xmlns="b9ad4347-3546-4c4c-a86e-c3469ecfc3f6" xsi:nil="true"/>
  </documentManagement>
</p:properties>
</file>

<file path=customXml/itemProps1.xml><?xml version="1.0" encoding="utf-8"?>
<ds:datastoreItem xmlns:ds="http://schemas.openxmlformats.org/officeDocument/2006/customXml" ds:itemID="{962D21F8-727F-4A98-A0E9-483915B2A8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ad4347-3546-4c4c-a86e-c3469ecfc3f6"/>
    <ds:schemaRef ds:uri="7e3bb76c-d3c2-4eeb-bb3e-48a09cccab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B7868C-7637-4E20-BF04-AEBE5615C2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F7578B-C60B-4E3D-8DF5-73A1AD78F131}">
  <ds:schemaRefs>
    <ds:schemaRef ds:uri="http://schemas.microsoft.com/office/2006/metadata/properties"/>
    <ds:schemaRef ds:uri="http://schemas.microsoft.com/office/infopath/2007/PartnerControls"/>
    <ds:schemaRef ds:uri="b9ad4347-3546-4c4c-a86e-c3469ecfc3f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351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Criminal Law</vt:lpstr>
      <vt:lpstr>What is a crime? </vt:lpstr>
      <vt:lpstr>What is a crime? </vt:lpstr>
      <vt:lpstr>What is the purpose of criminal law? </vt:lpstr>
      <vt:lpstr>What is a crime? </vt:lpstr>
      <vt:lpstr>Criminal Code of Canada</vt:lpstr>
      <vt:lpstr>Making Changes to the Criminal Code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</dc:title>
  <dc:creator>Heather Beckett</dc:creator>
  <cp:lastModifiedBy>Heather Beckett</cp:lastModifiedBy>
  <cp:revision>1</cp:revision>
  <dcterms:created xsi:type="dcterms:W3CDTF">2023-05-08T04:15:48Z</dcterms:created>
  <dcterms:modified xsi:type="dcterms:W3CDTF">2023-05-08T04:45:03Z</dcterms:modified>
</cp:coreProperties>
</file>